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07E045-FC15-4C27-B850-82C63C7BB5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C7C10A-67C8-4FD3-8EF0-2C8DD3E4F5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5A7D1F-9DD7-49A0-88A0-757FEE4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B772B4-22DF-4C5B-8205-4EC93553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8B8CB3-199F-4C76-BCB6-2C9552763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23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4FEB57-4C74-4272-8343-B71ACBCD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4B8974-6C85-42F4-AF62-F7054FF56F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380053-9948-4A6F-BC56-D6A6C4665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38718A-519E-4913-8C70-6862A531B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423F09-2A94-464D-AE5A-B49B8612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62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013C8DB-F566-42AD-896A-7DE1DFDBE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DFA0F3-C02F-44CE-BF41-31197F6AE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8CC10A-91AD-4E9E-ADB7-DCC758926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93AB54-6567-4A16-8665-8192D0A7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6905EC-A8B9-4BFE-8E83-E8DB45720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57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1139F7-AE03-4276-BBDB-1E2CB9CFB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38FC37-722F-4CE7-9116-96D064A27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7EA3AE-F889-4C58-B486-C5BC2BC8C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04A134-FD7C-43B8-89E5-6FFDCD131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991DAD-BF3F-4B55-9FDD-0067D6079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09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5EF32-388E-4D18-8FC0-677C6612F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D9BC17-6B0B-4554-9264-319548296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AE7397-E498-46CD-9B21-C7AD8D50A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C31EBD-EA76-4978-99C8-428A73033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937204-528A-4272-A60B-13087DD83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93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58D329-EBBB-4C4F-818C-C2104E76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A58621-7BC0-4B67-A98F-B6705D21A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A42B30-ECE0-49FB-B4FC-DDEB8C7B7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1128DC-04F9-4FE7-9F84-3A3298EBC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75C2683-C19F-486F-81D0-5E69674FD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230C47-295A-44EA-9D69-52DB6BB89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25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15EAD-F4B0-42DB-9E67-B7A73F646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16B0AB-757D-415A-91D7-5115A2974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34DC008-911F-43B7-AD5C-7BCB49162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9AC59B-F2AF-4830-8377-A998B032AB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0CC4C5D-81CC-4615-B562-5655784D3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E1BE36B-F051-48B3-9FB4-25F81333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B0B5BA0-7674-4975-9937-0A4E0497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02F74FB-21DA-4B48-A208-64C84BD97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89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C7EB26-533E-444C-B12F-CB620B6BF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2231835-7801-44CB-B529-05C634A7A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2229F14-8A3D-4842-BFBC-1BE37D182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7599410-E369-49D3-A1D0-20C4787BB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540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CEFFA4-64FE-4314-A7C2-0AE37485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6F1751-2678-46A8-8726-641EF834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DB7560C-871D-4A89-A52F-6DF04AC9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84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125A80-8625-4AD2-9DA8-0B00EE62D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700ABC-F0E6-4117-9544-AF3AB53BF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A232CD-49FE-4D44-8AD8-98645A7B2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DF7CF1-5F0F-412B-96CA-38B994584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9C21FA-49C6-4AF7-A8C9-BAB948C05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C6FD4D-6DDB-4CE5-97C3-04B351F3A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00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029D66-B61E-40A4-AD1F-678283764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9199EA4-E73A-40CE-8C7C-17A6598D2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D526F5D-2017-41C7-AE6C-DA93F7803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40E2858-7868-4217-B49C-C2D19193A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1AD6BA-975D-4EAA-96A4-ED6634DFA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CA0D61-2374-4EC1-9464-056894052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79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032363-03BD-4F33-A63D-853D15FFD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876146-8217-43AB-9329-103C4B1C7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93EE6B-CCEF-4CAB-AFF8-BAA6FB0D3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A0E89-1E1A-41CA-9927-420DE21EC173}" type="datetimeFigureOut">
              <a:rPr lang="fr-FR" smtClean="0"/>
              <a:t>03/11/2019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7A2ACE-6B5B-47B5-86ED-0BDF556189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79477E-E5D7-4999-9D14-950020375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D97D5-D2C3-4548-868B-4C296B643C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17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BD76DE1-BE2D-44F6-B578-01245CA6FB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7" y="1090612"/>
            <a:ext cx="8886825" cy="467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108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 Moreau</dc:creator>
  <cp:lastModifiedBy>Aurélie Moreau</cp:lastModifiedBy>
  <cp:revision>1</cp:revision>
  <dcterms:created xsi:type="dcterms:W3CDTF">2019-11-03T21:05:52Z</dcterms:created>
  <dcterms:modified xsi:type="dcterms:W3CDTF">2019-11-03T21:06:31Z</dcterms:modified>
</cp:coreProperties>
</file>